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4112F9-2877-46EA-A1A9-C81D9D248342}" type="datetimeFigureOut">
              <a:rPr lang="el-GR" smtClean="0"/>
              <a:pPr/>
              <a:t>2/8/2019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F8723-7C78-43B3-B558-95914F0807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12968" cy="3888432"/>
          </a:xfrm>
        </p:spPr>
        <p:txBody>
          <a:bodyPr/>
          <a:lstStyle/>
          <a:p>
            <a:endParaRPr lang="el-GR" b="0" cap="none" spc="0" dirty="0" smtClean="0"/>
          </a:p>
          <a:p>
            <a:pPr algn="l"/>
            <a:r>
              <a:rPr lang="el-GR" b="0" cap="none" spc="0" dirty="0" smtClean="0"/>
              <a:t>Κατά τη διαδικασία αυτή ουσιαστικά συνδέετε τον </a:t>
            </a:r>
            <a:r>
              <a:rPr lang="el-GR" u="sng" cap="none" spc="0" dirty="0" smtClean="0"/>
              <a:t>εκπαιδευτικό</a:t>
            </a:r>
            <a:r>
              <a:rPr lang="el-GR" b="0" cap="none" spc="0" dirty="0" smtClean="0"/>
              <a:t> που διδάσκει το μάθημα με το </a:t>
            </a:r>
            <a:r>
              <a:rPr lang="el-GR" u="sng" cap="none" spc="0" dirty="0" smtClean="0"/>
              <a:t>τμήμα</a:t>
            </a:r>
            <a:r>
              <a:rPr lang="el-GR" b="0" cap="none" spc="0" dirty="0" smtClean="0"/>
              <a:t> στο οποίο διδάσκει.</a:t>
            </a:r>
            <a:endParaRPr lang="el-GR" b="0" cap="none" spc="0" dirty="0" smtClean="0"/>
          </a:p>
          <a:p>
            <a:pPr algn="l"/>
            <a:endParaRPr lang="el-GR" dirty="0" smtClean="0"/>
          </a:p>
          <a:p>
            <a:pPr algn="l"/>
            <a:endParaRPr lang="el-GR" dirty="0" smtClean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Πως</a:t>
            </a:r>
            <a:r>
              <a:rPr lang="en-US" sz="3600" dirty="0" smtClean="0"/>
              <a:t> </a:t>
            </a:r>
            <a:r>
              <a:rPr lang="el-GR" sz="3600" dirty="0" smtClean="0"/>
              <a:t>κάνω ανάθεση μαθημάτων στους εκπαιδευτικούς</a:t>
            </a:r>
            <a:endParaRPr lang="el-GR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37343"/>
            <a:ext cx="7992888" cy="140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25144"/>
            <a:ext cx="799288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- Ευθύγραμμο βέλος σύνδεσης"/>
          <p:cNvCxnSpPr/>
          <p:nvPr/>
        </p:nvCxnSpPr>
        <p:spPr>
          <a:xfrm flipV="1">
            <a:off x="3635896" y="3429000"/>
            <a:ext cx="1872208" cy="15121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flipV="1">
            <a:off x="2699792" y="4581128"/>
            <a:ext cx="2664296" cy="14401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712968" cy="37779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87760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Πως κάνω ανάθεση μαθημάτων στους εκπαιδευτικούς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69160"/>
            <a:ext cx="8136904" cy="135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92896"/>
            <a:ext cx="7992888" cy="227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22 - Ευθύγραμμο βέλος σύνδεσης"/>
          <p:cNvCxnSpPr/>
          <p:nvPr/>
        </p:nvCxnSpPr>
        <p:spPr>
          <a:xfrm flipV="1">
            <a:off x="4211960" y="4221088"/>
            <a:ext cx="108012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flipV="1">
            <a:off x="3563888" y="4365104"/>
            <a:ext cx="3528392" cy="9361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84976" cy="3456384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6876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Πως</a:t>
            </a:r>
            <a:r>
              <a:rPr lang="en-US" sz="3600" dirty="0" smtClean="0"/>
              <a:t> </a:t>
            </a:r>
            <a:r>
              <a:rPr lang="el-GR" sz="3600" dirty="0" smtClean="0"/>
              <a:t>κάνω ανάθεση μαθημάτων στους εκπαιδευτικούς</a:t>
            </a:r>
            <a:endParaRPr lang="el-GR" sz="3600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7992888" cy="235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880" y="4869160"/>
            <a:ext cx="857159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270</TotalTime>
  <Words>37</Words>
  <Application>Microsoft Office PowerPoint</Application>
  <PresentationFormat>Προβολή στην οθόνη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Δημοτικός</vt:lpstr>
      <vt:lpstr>Πως κάνω ανάθεση μαθημάτων στους εκπαιδευτικούς</vt:lpstr>
      <vt:lpstr>Πως κάνω ανάθεση μαθημάτων στους εκπαιδευτικούς</vt:lpstr>
      <vt:lpstr>Πως κάνω ανάθεση μαθημάτων στους εκπαιδευτικούς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Πως καταχωρίζω αίτημα άδειας ή απουσίας</dc:title>
  <dc:creator>Μένια PC</dc:creator>
  <cp:lastModifiedBy>Μένια PC</cp:lastModifiedBy>
  <cp:revision>48</cp:revision>
  <dcterms:created xsi:type="dcterms:W3CDTF">2019-07-31T09:52:18Z</dcterms:created>
  <dcterms:modified xsi:type="dcterms:W3CDTF">2019-08-02T06:12:50Z</dcterms:modified>
</cp:coreProperties>
</file>